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1" r:id="rId3"/>
    <p:sldId id="30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3" r:id="rId49"/>
    <p:sldId id="306" r:id="rId50"/>
    <p:sldId id="307" r:id="rId51"/>
    <p:sldId id="308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21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5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5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5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5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5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5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 /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5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 /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47A2A-8D20-3155-0EBD-D39642E2E3D8}"/>
              </a:ext>
            </a:extLst>
          </p:cNvPr>
          <p:cNvSpPr txBox="1"/>
          <p:nvPr/>
        </p:nvSpPr>
        <p:spPr>
          <a:xfrm>
            <a:off x="3657600" y="3119735"/>
            <a:ext cx="277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81819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1362456"/>
          </a:xfrm>
        </p:spPr>
        <p:txBody>
          <a:bodyPr/>
          <a:lstStyle/>
          <a:p>
            <a:r>
              <a:rPr lang="en-IN" dirty="0"/>
              <a:t>SPECIFIC LEARNING OBJECTIVES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94225"/>
              </p:ext>
            </p:extLst>
          </p:nvPr>
        </p:nvGraphicFramePr>
        <p:xfrm>
          <a:off x="533400" y="1905000"/>
          <a:ext cx="7772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r>
                        <a:rPr lang="en-IN" dirty="0"/>
                        <a:t>MUST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NICE TO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DESIRE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examination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Epidemiology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Migrane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TTH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Cluster headache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Cyclic vomiting syndrome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Imaging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11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7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Epidemiology</a:t>
            </a:r>
          </a:p>
          <a:p>
            <a:r>
              <a:rPr lang="en-US" dirty="0"/>
              <a:t>Classification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Causes</a:t>
            </a:r>
          </a:p>
          <a:p>
            <a:r>
              <a:rPr lang="en-US" dirty="0" err="1"/>
              <a:t>Migrane</a:t>
            </a:r>
            <a:endParaRPr lang="en-US" dirty="0"/>
          </a:p>
          <a:p>
            <a:r>
              <a:rPr lang="en-US" dirty="0"/>
              <a:t>Cyclic vomiting syndrome</a:t>
            </a:r>
          </a:p>
          <a:p>
            <a:r>
              <a:rPr lang="en-US" dirty="0"/>
              <a:t>TTH</a:t>
            </a:r>
          </a:p>
          <a:p>
            <a:r>
              <a:rPr lang="en-US" dirty="0"/>
              <a:t>Cluster headache</a:t>
            </a:r>
          </a:p>
          <a:p>
            <a:r>
              <a:rPr lang="en-US" dirty="0"/>
              <a:t>Imaging</a:t>
            </a:r>
          </a:p>
          <a:p>
            <a:r>
              <a:rPr lang="en-US" dirty="0"/>
              <a:t>Treatment</a:t>
            </a:r>
          </a:p>
          <a:p>
            <a:r>
              <a:rPr lang="en-IN" dirty="0"/>
              <a:t>SUMMARY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5625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F1EAF00-ED5C-DCC8-2353-15A406A8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5" y="811484"/>
            <a:ext cx="8057648" cy="566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5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REFERENCES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DAVIDSON’S PRINCIPLES AND PRACTICE OF MEDICINE; 23</a:t>
            </a:r>
            <a:r>
              <a:rPr lang="en-US" baseline="30000" dirty="0"/>
              <a:t>rd</a:t>
            </a:r>
            <a:r>
              <a:rPr lang="en-US" dirty="0"/>
              <a:t> edition </a:t>
            </a:r>
            <a:endParaRPr lang="en-IN" dirty="0"/>
          </a:p>
          <a:p>
            <a:r>
              <a:rPr lang="en-US" dirty="0"/>
              <a:t>HARRISON’S PRINCIPLE OF INTERNAL MEDICINE; 21</a:t>
            </a:r>
            <a:r>
              <a:rPr lang="en-US" baseline="30000" dirty="0"/>
              <a:t>ST</a:t>
            </a:r>
            <a:r>
              <a:rPr lang="en-US" dirty="0"/>
              <a:t> edition</a:t>
            </a:r>
          </a:p>
          <a:p>
            <a:r>
              <a:rPr lang="en-US" dirty="0"/>
              <a:t>TEXTBOOK OF CLINICAL MEDICINE by S.N </a:t>
            </a:r>
            <a:r>
              <a:rPr lang="en-US" dirty="0" err="1"/>
              <a:t>Chugh</a:t>
            </a:r>
            <a:r>
              <a:rPr lang="en-US" dirty="0"/>
              <a:t> ;5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QUESTIONS AND ANSWERS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51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SPECIFIC LEARNING OBJECTIVES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799diyas@gmail.com</cp:lastModifiedBy>
  <cp:revision>3</cp:revision>
  <dcterms:created xsi:type="dcterms:W3CDTF">2022-09-02T05:39:55Z</dcterms:created>
  <dcterms:modified xsi:type="dcterms:W3CDTF">2022-09-28T14:53:33Z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